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7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6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s/slide10.xml" ContentType="application/vnd.openxmlformats-officedocument.presentationml.slide+xml"/>
  <Override PartName="/ppt/slides/slide4.xml" ContentType="application/vnd.openxmlformats-officedocument.presentationml.slide+xml"/>
  <Override PartName="/ppt/viewProps.xml" ContentType="application/vnd.openxmlformats-officedocument.presentationml.viewProps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5" d="100"/>
          <a:sy n="65" d="100"/>
        </p:scale>
        <p:origin x="1300" y="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7.xml" Id="rId8" /><Relationship Type="http://schemas.openxmlformats.org/officeDocument/2006/relationships/slide" Target="/ppt/slides/slide12.xml" Id="rId13" /><Relationship Type="http://schemas.openxmlformats.org/officeDocument/2006/relationships/slide" Target="/ppt/slides/slide2.xml" Id="rId3" /><Relationship Type="http://schemas.openxmlformats.org/officeDocument/2006/relationships/slide" Target="/ppt/slides/slide6.xml" Id="rId7" /><Relationship Type="http://schemas.openxmlformats.org/officeDocument/2006/relationships/slide" Target="/ppt/slides/slide11.xml" Id="rId12" /><Relationship Type="http://schemas.openxmlformats.org/officeDocument/2006/relationships/tableStyles" Target="/ppt/tableStyles.xml" Id="rId17" /><Relationship Type="http://schemas.openxmlformats.org/officeDocument/2006/relationships/slide" Target="/ppt/slides/slide1.xml" Id="rId2" /><Relationship Type="http://schemas.openxmlformats.org/officeDocument/2006/relationships/theme" Target="/ppt/theme/theme1.xml" Id="rId16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5.xml" Id="rId6" /><Relationship Type="http://schemas.openxmlformats.org/officeDocument/2006/relationships/slide" Target="/ppt/slides/slide10.xml" Id="rId11" /><Relationship Type="http://schemas.openxmlformats.org/officeDocument/2006/relationships/slide" Target="/ppt/slides/slide4.xml" Id="rId5" /><Relationship Type="http://schemas.openxmlformats.org/officeDocument/2006/relationships/viewProps" Target="/ppt/viewProps.xml" Id="rId15" /><Relationship Type="http://schemas.openxmlformats.org/officeDocument/2006/relationships/slide" Target="/ppt/slides/slide9.xml" Id="rId10" /><Relationship Type="http://schemas.openxmlformats.org/officeDocument/2006/relationships/slide" Target="/ppt/slides/slide3.xml" Id="rId4" /><Relationship Type="http://schemas.openxmlformats.org/officeDocument/2006/relationships/slide" Target="/ppt/slides/slide8.xml" Id="rId9" /><Relationship Type="http://schemas.openxmlformats.org/officeDocument/2006/relationships/presProps" Target="/ppt/presProps.xml" Id="rId14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101316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8" /><Relationship Type="http://schemas.openxmlformats.org/officeDocument/2006/relationships/slideLayout" Target="/ppt/slideLayouts/slideLayout2.xml" Id="rId2" /><Relationship Type="http://schemas.openxmlformats.org/officeDocument/2006/relationships/image" Target="/ppt/media/image4.png" Id="rId20" /><Relationship Type="http://schemas.openxmlformats.org/officeDocument/2006/relationships/image" Target="/ppt/media/image3.png" Id="rId19" /></Relationships>
</file>

<file path=ppt/slideMasters/slideMaster1.xml><?xml version="1.0" encoding="utf-8"?>
<p:sldMaster xmlns:a14="http://schemas.microsoft.com/office/drawing/2010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BCAD085-E8A6-8845-BD4E-CB4CCA059FC4}" type="datetimeFigureOut">
              <a:rPr lang="en-US" smtClean="0"/>
              <a:t>7/12/2025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069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Chief Minister and Governor of Indian State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dirty="0" smtClean="0"/>
              <a:t>Prepared </a:t>
            </a:r>
            <a:r>
              <a:rPr dirty="0"/>
              <a:t>by: </a:t>
            </a:r>
            <a:r>
              <a:rPr dirty="0" err="1"/>
              <a:t>Sarat</a:t>
            </a:r>
            <a:r>
              <a:rPr dirty="0"/>
              <a:t> Chandra Ray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Comparison Table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t>Governor:</a:t>
            </a:r>
          </a:p>
          <a:p>
            <a:r>
              <a:t>• Appointed by President</a:t>
            </a:r>
          </a:p>
          <a:p>
            <a:r>
              <a:t>• Ceremonial Head</a:t>
            </a:r>
          </a:p>
          <a:p>
            <a:endParaRPr/>
          </a:p>
          <a:p>
            <a:r>
              <a:t>Chief Minister:</a:t>
            </a:r>
          </a:p>
          <a:p>
            <a:r>
              <a:t>• Elected by Legislature</a:t>
            </a:r>
          </a:p>
          <a:p>
            <a:r>
              <a:t>• Real Executive Head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Both Governor and CM play crucial roles in the state administration.</a:t>
            </a:r>
          </a:p>
          <a:p>
            <a:r>
              <a:t>• Their coordination is essential for smooth functioning of state governance.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Constitution of India</a:t>
            </a:r>
          </a:p>
          <a:p>
            <a:r>
              <a:t>• NCERT Political Science textbooks</a:t>
            </a:r>
          </a:p>
          <a:p>
            <a:r>
              <a:t>• Ministry of Law and Justice</a:t>
            </a:r>
          </a:p>
          <a:p>
            <a:r>
              <a:t>• State Government Websites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India is a federal country with governments at the Union and State levels.</a:t>
            </a:r>
          </a:p>
          <a:p>
            <a:r>
              <a:t>• The Governor is the nominal head of a state.</a:t>
            </a:r>
          </a:p>
          <a:p>
            <a:r>
              <a:t>• The Chief Minister is the real executive authority.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Governor: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Appointed by the President of India.</a:t>
            </a:r>
          </a:p>
          <a:p>
            <a:r>
              <a:t>• Acts as the constitutional head of the state.</a:t>
            </a:r>
          </a:p>
          <a:p>
            <a:r>
              <a:t>• Similar role to that of the President at the Union level.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Qualifications of Governor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Must be a citizen of India.</a:t>
            </a:r>
          </a:p>
          <a:p>
            <a:r>
              <a:t>• Must be at least 35 years of age.</a:t>
            </a:r>
          </a:p>
          <a:p>
            <a:r>
              <a:t>• Should not hold any office of profit.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Powers of the Governor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1. Executive Powers: Appoints CM, Council of Ministers, etc.</a:t>
            </a:r>
          </a:p>
          <a:p>
            <a:r>
              <a:t>2. Legislative Powers: Summons and dissolves the State Legislature.</a:t>
            </a:r>
          </a:p>
          <a:p>
            <a:r>
              <a:t>3. Judicial Powers: Can grant pardons and reprieves.</a:t>
            </a:r>
          </a:p>
          <a:p>
            <a:r>
              <a:t>4. Discretionary Powers: In times of no majority or President’s Rule.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Chief Minister: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Real head of the state government.</a:t>
            </a:r>
          </a:p>
          <a:p>
            <a:r>
              <a:t>• Elected leader of the majority party in the Legislative Assembly.</a:t>
            </a:r>
          </a:p>
          <a:p>
            <a:r>
              <a:t>• Appointed by the Governor.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Functions of the Chief Minister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Heads the Council of Ministers.</a:t>
            </a:r>
          </a:p>
          <a:p>
            <a:r>
              <a:t>• Advises the Governor.</a:t>
            </a:r>
          </a:p>
          <a:p>
            <a:r>
              <a:t>• Formulates and implements state policies.</a:t>
            </a:r>
          </a:p>
          <a:p>
            <a:r>
              <a:t>• Acts as a link between the Governor and the Council of Ministers.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t>Relationship between CM and Governor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CM is the chief advisor to the Governor.</a:t>
            </a:r>
          </a:p>
          <a:p>
            <a:r>
              <a:t>• Governor generally acts on the advice of the CM and Council of Ministers.</a:t>
            </a:r>
          </a:p>
          <a:p>
            <a:r>
              <a:t>• In case of conflict, the Governor may exercise discretionary powers.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Tenure and Removal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Governor:</a:t>
            </a:r>
          </a:p>
          <a:p>
            <a:r>
              <a:t>• Holds office for 5 years, but serves at President’s pleasure.</a:t>
            </a:r>
          </a:p>
          <a:p>
            <a:endParaRPr/>
          </a:p>
          <a:p>
            <a:r>
              <a:t>Chief Minister:</a:t>
            </a:r>
          </a:p>
          <a:p>
            <a:r>
              <a:t>• No fixed term; holds office as long as enjoys majority support in the Assembly.</a:t>
            </a:r>
          </a:p>
        </p:txBody>
      </p:sp>
    </p:spTree>
  </p:cSld>
  <p:clrMapOvr>
    <a:masterClrMapping/>
  </p:clrMapOvr>
</p:sld>
</file>

<file path=ppt/theme/_rels/theme1.xml.rels>&#65279;<?xml version="1.0" encoding="utf-8"?><Relationships xmlns="http://schemas.openxmlformats.org/package/2006/relationships"><Relationship Type="http://schemas.openxmlformats.org/officeDocument/2006/relationships/image" Target="/ppt/media/image2.jpeg" Id="rId2" /><Relationship Type="http://schemas.openxmlformats.org/officeDocument/2006/relationships/image" Target="/ppt/media/image1.jpeg" Id="rId1" 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</TotalTime>
  <Words>388</Words>
  <Application>Microsoft Office PowerPoint</Application>
  <PresentationFormat>On-screen Show (4:3)</PresentationFormat>
  <Paragraphs>56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Garamond</vt:lpstr>
      <vt:lpstr>Organic</vt:lpstr>
      <vt:lpstr>Chief Minister and Governor of Indian State</vt:lpstr>
      <vt:lpstr>Introduction</vt:lpstr>
      <vt:lpstr>The Governor: Overview</vt:lpstr>
      <vt:lpstr>Qualifications of Governor</vt:lpstr>
      <vt:lpstr>Powers of the Governor</vt:lpstr>
      <vt:lpstr>The Chief Minister: Overview</vt:lpstr>
      <vt:lpstr>Functions of the Chief Minister</vt:lpstr>
      <vt:lpstr>Relationship between CM and Governor</vt:lpstr>
      <vt:lpstr>Tenure and Removal</vt:lpstr>
      <vt:lpstr>Comparison Table</vt:lpstr>
      <vt:lpstr>Conclusion</vt:lpstr>
      <vt:lpstr>References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Chief Minister and Governor of Indian State</dc:title>
  <dc:subject/>
  <dc:creator/>
  <cp:keywords/>
  <dc:description>generated using python-pptx</dc:description>
  <cp:lastModifiedBy>Suraj Tamang</cp:lastModifiedBy>
  <cp:revision>4</cp:revision>
  <dcterms:created xsi:type="dcterms:W3CDTF">2013-01-27T09:14:16Z</dcterms:created>
  <dcterms:modified xsi:type="dcterms:W3CDTF">2025-07-12T07:13:30Z</dcterms:modified>
  <cp:category/>
</cp:coreProperties>
</file>