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21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728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4006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9168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4356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8575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8036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18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31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7116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9086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6D2B5-69C9-41CB-B5C5-03B3C1E518AB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C5D55-A0CE-4E39-85D2-F89A077EB9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5832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b="1" dirty="0" smtClean="0"/>
              <a:t>Asoka.</a:t>
            </a:r>
            <a:endParaRPr lang="en-US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Ascended the throne in 273 B.C. but programme of Royal ascendency was held in 269 B.C.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06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Kalinga War.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Causes of kalinga war:- </a:t>
            </a:r>
            <a:r>
              <a:rPr lang="en-US" dirty="0" smtClean="0"/>
              <a:t>a) For taking the revenge of Bindusara’s defeat Asoka declare war against kalinga.</a:t>
            </a:r>
          </a:p>
          <a:p>
            <a:r>
              <a:rPr lang="en-US" dirty="0"/>
              <a:t>b</a:t>
            </a:r>
            <a:r>
              <a:rPr lang="en-US" dirty="0" smtClean="0"/>
              <a:t>) Day to day increase of power of kalinga forced Asoka to take drastic step.</a:t>
            </a:r>
          </a:p>
          <a:p>
            <a:r>
              <a:rPr lang="en-US" dirty="0" smtClean="0"/>
              <a:t>C) Kalinga control the roadway and waterway towards Deccan.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038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Kalinga war.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A) Kalinga war was an epoch-making event in the history of India.</a:t>
            </a:r>
          </a:p>
          <a:p>
            <a:r>
              <a:rPr lang="en-US" dirty="0" smtClean="0"/>
              <a:t>B) It marked an end of Magadha Imperialistic policy.</a:t>
            </a:r>
          </a:p>
          <a:p>
            <a:r>
              <a:rPr lang="en-US" dirty="0" smtClean="0"/>
              <a:t>C) It marked the beginning of ritualistic activities at Magadha.</a:t>
            </a:r>
          </a:p>
          <a:p>
            <a:r>
              <a:rPr lang="en-US" dirty="0" smtClean="0"/>
              <a:t>D) He turned ‘</a:t>
            </a:r>
            <a:r>
              <a:rPr lang="en-US" dirty="0" err="1" smtClean="0"/>
              <a:t>Bherighosh</a:t>
            </a:r>
            <a:r>
              <a:rPr lang="en-US" dirty="0" smtClean="0"/>
              <a:t>’ into ‘</a:t>
            </a:r>
            <a:r>
              <a:rPr lang="en-US" dirty="0" err="1" smtClean="0"/>
              <a:t>Dhamma</a:t>
            </a:r>
            <a:r>
              <a:rPr lang="en-US" dirty="0" smtClean="0"/>
              <a:t> </a:t>
            </a:r>
            <a:r>
              <a:rPr lang="en-US" dirty="0" err="1" smtClean="0"/>
              <a:t>Ghosh</a:t>
            </a:r>
            <a:r>
              <a:rPr lang="en-US" dirty="0" smtClean="0"/>
              <a:t>’.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8870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Dhamma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Causes of implication</a:t>
            </a:r>
            <a:r>
              <a:rPr lang="en-US" dirty="0" smtClean="0"/>
              <a:t>. A) He want to purify Individual as well as society.</a:t>
            </a:r>
          </a:p>
          <a:p>
            <a:r>
              <a:rPr lang="en-US" dirty="0" smtClean="0"/>
              <a:t>B) He want to develop ethical and moral character of the people.</a:t>
            </a:r>
          </a:p>
          <a:p>
            <a:r>
              <a:rPr lang="en-US" b="1" dirty="0" smtClean="0"/>
              <a:t>Features of Dhamma</a:t>
            </a:r>
            <a:r>
              <a:rPr lang="en-US" dirty="0" smtClean="0"/>
              <a:t>. a)DAYA b)DANA c)SUCHITA d) BHADRATA etc.</a:t>
            </a:r>
          </a:p>
          <a:p>
            <a:r>
              <a:rPr lang="en-US" b="1" dirty="0" smtClean="0"/>
              <a:t>Controversy over his DHAMMA</a:t>
            </a:r>
            <a:r>
              <a:rPr lang="en-US" dirty="0" smtClean="0"/>
              <a:t>. A) Originally his Dhamma was not related with Buddhism.</a:t>
            </a:r>
          </a:p>
          <a:p>
            <a:r>
              <a:rPr lang="en-US" dirty="0" smtClean="0"/>
              <a:t>B) But other groups stated that main features of Dhamma was a part of Buddhist ideology.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91652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Mahamoti Asoka.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Starting of Dhamma in place of Yuddhavijaya.</a:t>
            </a:r>
          </a:p>
          <a:p>
            <a:r>
              <a:rPr lang="en-US" dirty="0" smtClean="0"/>
              <a:t>New Royal ideology:-</a:t>
            </a:r>
          </a:p>
          <a:p>
            <a:r>
              <a:rPr lang="en-US" dirty="0" smtClean="0"/>
              <a:t>A) “sob munise proja momo.”</a:t>
            </a:r>
          </a:p>
          <a:p>
            <a:r>
              <a:rPr lang="en-US" dirty="0" smtClean="0"/>
              <a:t>Welfare activity.</a:t>
            </a:r>
          </a:p>
          <a:p>
            <a:r>
              <a:rPr lang="en-US" dirty="0" smtClean="0"/>
              <a:t>Developmental work for general people.</a:t>
            </a:r>
          </a:p>
          <a:p>
            <a:r>
              <a:rPr lang="en-US" dirty="0" smtClean="0"/>
              <a:t>Spread of Buddhism.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119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238</Words>
  <Application>Microsoft Office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Asoka.</vt:lpstr>
      <vt:lpstr>Kalinga War.</vt:lpstr>
      <vt:lpstr>Importance of Kalinga war.</vt:lpstr>
      <vt:lpstr>Dhamma</vt:lpstr>
      <vt:lpstr>Mahamoti Asoka.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Asoka.</dc:title>
  <dc:creator>ADMIN</dc:creator>
  <cp:lastModifiedBy>Ratan</cp:lastModifiedBy>
  <cp:revision>15</cp:revision>
  <dcterms:created xsi:type="dcterms:W3CDTF">2016-09-06T08:09:22Z</dcterms:created>
  <dcterms:modified xsi:type="dcterms:W3CDTF">2017-03-23T03:22:25Z</dcterms:modified>
</cp:coreProperties>
</file>