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65616-DB4C-447F-9FF1-910479FA3292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3B4-19FD-46C1-A038-80A893278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5248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65616-DB4C-447F-9FF1-910479FA3292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3B4-19FD-46C1-A038-80A893278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9583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65616-DB4C-447F-9FF1-910479FA3292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3B4-19FD-46C1-A038-80A893278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5322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65616-DB4C-447F-9FF1-910479FA3292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3B4-19FD-46C1-A038-80A893278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84460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65616-DB4C-447F-9FF1-910479FA3292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3B4-19FD-46C1-A038-80A893278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159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65616-DB4C-447F-9FF1-910479FA3292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3B4-19FD-46C1-A038-80A893278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05772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65616-DB4C-447F-9FF1-910479FA3292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3B4-19FD-46C1-A038-80A893278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77592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65616-DB4C-447F-9FF1-910479FA3292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3B4-19FD-46C1-A038-80A893278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5291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65616-DB4C-447F-9FF1-910479FA3292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3B4-19FD-46C1-A038-80A893278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6946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65616-DB4C-447F-9FF1-910479FA3292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3B4-19FD-46C1-A038-80A893278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5339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65616-DB4C-447F-9FF1-910479FA3292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543B4-19FD-46C1-A038-80A893278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205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65616-DB4C-447F-9FF1-910479FA3292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543B4-19FD-46C1-A038-80A8932784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5049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Achievement of Chandra gupta Maurya.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Introduction,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Childhood(grow up with the cowboy)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Prepared by Chanakya 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with Royal Quality.</a:t>
            </a:r>
          </a:p>
        </p:txBody>
      </p:sp>
    </p:spTree>
    <p:extLst>
      <p:ext uri="{BB962C8B-B14F-4D97-AF65-F5344CB8AC3E}">
        <p14:creationId xmlns="" xmlns:p14="http://schemas.microsoft.com/office/powerpoint/2010/main" val="2282515410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Imperialist Policy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Nanda Dynasty was overthrown by Chandragupta Maurya.</a:t>
            </a:r>
          </a:p>
          <a:p>
            <a:r>
              <a:rPr lang="en-US" dirty="0" smtClean="0"/>
              <a:t>Abolition of Greek rule:-a) C.Maurya defeated the Greeks by using their turbulence after Alexander.</a:t>
            </a:r>
          </a:p>
          <a:p>
            <a:r>
              <a:rPr lang="en-US" dirty="0" smtClean="0"/>
              <a:t>B) Defeated Selukas and captured Kabul, kandhahar,Hirat etc.</a:t>
            </a:r>
          </a:p>
          <a:p>
            <a:r>
              <a:rPr lang="en-US" dirty="0" smtClean="0"/>
              <a:t>C) Entered with Selukas matrimonial relation.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6824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Annexation of other states.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) Capture of Gujarat and Saurshtra.</a:t>
            </a:r>
          </a:p>
          <a:p>
            <a:r>
              <a:rPr lang="en-US" dirty="0" smtClean="0"/>
              <a:t>B) Also annexed Malwa and Konkon.</a:t>
            </a:r>
          </a:p>
          <a:p>
            <a:r>
              <a:rPr lang="en-US" dirty="0" smtClean="0"/>
              <a:t>C)As a inheritor of Nandas Chandragupta Maurya extended his empire up to Godavari.</a:t>
            </a:r>
          </a:p>
          <a:p>
            <a:r>
              <a:rPr lang="en-US" dirty="0" smtClean="0"/>
              <a:t>D) At south he extended his empire up to Chitaldurg and Tenneveli.</a:t>
            </a:r>
          </a:p>
          <a:p>
            <a:r>
              <a:rPr lang="en-US" dirty="0" smtClean="0"/>
              <a:t>E) In East he also annexed Bengal or Bangadesh.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1195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Other achievement.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A) Established the  empire system in India.</a:t>
            </a:r>
          </a:p>
          <a:p>
            <a:r>
              <a:rPr lang="en-US" dirty="0" smtClean="0"/>
              <a:t>B) Established centralized welfare administrative system upon his annexed territory.</a:t>
            </a:r>
          </a:p>
          <a:p>
            <a:r>
              <a:rPr lang="en-US" dirty="0" smtClean="0"/>
              <a:t>C) He was also a good admirer of Cultural and Educational system.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7302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167</Words>
  <Application>Microsoft Office PowerPoint</Application>
  <PresentationFormat>On-screen Show (4:3)</PresentationFormat>
  <Paragraphs>19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Achievement of Chandra gupta Maurya.</vt:lpstr>
      <vt:lpstr>Imperialist Policy.</vt:lpstr>
      <vt:lpstr>Annexation of other states.</vt:lpstr>
      <vt:lpstr>Other achievement.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Achievement of Chandra gupta Maurya.</dc:title>
  <dc:creator>ADMIN</dc:creator>
  <cp:lastModifiedBy>Ratan</cp:lastModifiedBy>
  <cp:revision>21</cp:revision>
  <dcterms:created xsi:type="dcterms:W3CDTF">2016-09-06T06:41:45Z</dcterms:created>
  <dcterms:modified xsi:type="dcterms:W3CDTF">2017-03-23T03:18:54Z</dcterms:modified>
</cp:coreProperties>
</file>