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viewProps" Target="/ppt/view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presProps" Target="/ppt/presProps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ableStyles" Target="/ppt/tableStyle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theme" Target="/ppt/theme/theme1.xml" Id="rId27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3566-AEC4-3047-27C9-2AD5D4499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C5FDA-DE05-80EA-D76F-E56E4D108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5FEE0-A142-72AA-013F-B60EBB42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7D71-8FD5-47B5-9D67-B4EE3E5119BE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4099E-497D-5D4F-7FF7-FF2CA1A7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7E9BE-3BFE-0E63-77F4-FE8F2202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F6BD-0D89-42BA-A857-37C1346602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08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E9DBB0-6078-5AFC-F291-2F727A5D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7D71-8FD5-47B5-9D67-B4EE3E5119BE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46BEBE-1B77-CB12-63A7-69F79B0D3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69293-039D-D033-4C6D-0F1199A9B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F6BD-0D89-42BA-A857-37C1346602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52059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215C03-E665-92F1-F63C-BD61B516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EB0B7-CD2F-7851-CE75-47D0440AD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92411-2D0E-67ED-EDAE-B939852A9D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F7D71-8FD5-47B5-9D67-B4EE3E5119BE}" type="datetimeFigureOut">
              <a:rPr lang="en-IN" smtClean="0"/>
              <a:t>24-08-26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28DC3-EB1E-740A-B226-DDF50DEED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F7A46-5C9C-9C56-DBD5-AB354FD468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F6BD-0D89-42BA-A857-37C1346602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34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.png" Id="rId2" /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pn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pn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pn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pn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pn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pn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pn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pn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pn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pn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pn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pn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pn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pn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pn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pn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pn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png" Id="rId2" /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1.png" Id="rId2" /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2.png" Id="rId2" /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3.pn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690B31-391A-1BA5-15B8-61B666F02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36" y="117987"/>
            <a:ext cx="11663463" cy="666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4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A9C8CD-BC1D-68C8-C2E7-5528C0725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96" y="940854"/>
            <a:ext cx="9076207" cy="49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0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8B4E5-FC82-EEF1-DAC5-0E15396A8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189" y="937044"/>
            <a:ext cx="9007621" cy="49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5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C7309D-25AD-365A-B95B-9C8778FA9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906561"/>
            <a:ext cx="9000000" cy="5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1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4668E2-1E06-B705-E1E7-D3665A6B2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7" y="925613"/>
            <a:ext cx="9053345" cy="50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5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F0573-9A91-6BE1-1F20-1360D77B4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96" y="921802"/>
            <a:ext cx="9076207" cy="50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3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E14B8E-F9F1-A7F8-B042-2884515A9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20" y="956095"/>
            <a:ext cx="8984759" cy="49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7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B67487-5B81-2821-E0BB-A8E519FC0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79" y="933233"/>
            <a:ext cx="9015241" cy="49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3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83B5D-8F61-214B-96A4-9ADFA8AB2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38" y="937044"/>
            <a:ext cx="9045724" cy="49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12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BB59-E627-D600-6CD9-BB54AB1E2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431" y="944664"/>
            <a:ext cx="8977138" cy="49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618253-E48C-76E4-2F28-16D8A819D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17" y="914182"/>
            <a:ext cx="9060965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74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B4D367-1982-5516-C570-4E0AD6DD1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69" y="895130"/>
            <a:ext cx="9022862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09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8CABA-64C6-6222-1FA2-55A50D8CF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69" y="895130"/>
            <a:ext cx="9022862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59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1B7694-0984-F874-BDCA-6A4D86FBD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58" y="929423"/>
            <a:ext cx="9030483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1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0582DC-6EA3-771D-7F49-852AE479E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96" y="952285"/>
            <a:ext cx="9076207" cy="49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5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A7772-9550-CAE7-9A69-C87903C5E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937044"/>
            <a:ext cx="9000000" cy="49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15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FCE29C-F6F5-63BD-7896-84E365984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69" y="937044"/>
            <a:ext cx="9022862" cy="49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15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8FBD62-C79E-AB2B-206D-5735875D2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921802"/>
            <a:ext cx="9000000" cy="50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05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795587-46ED-34A7-5597-FDD09EAE2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963716"/>
            <a:ext cx="9000000" cy="49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1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CD81AA-A6AE-12B1-6B87-23368EF0A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431" y="929423"/>
            <a:ext cx="8977138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46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672745-F683-00EE-D03D-C405C1F8A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69" y="917992"/>
            <a:ext cx="9022862" cy="502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75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7EB019-7F75-0F7F-BB3B-EF3B35BB7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79" y="948475"/>
            <a:ext cx="9015241" cy="49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0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17733B-E1D4-6EE4-532F-5D78E0E5F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69" y="959906"/>
            <a:ext cx="9022862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9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Ranjita Roy Sarkar</dc:creator>
  <cp:lastModifiedBy>Ranjita Roy Sarkar</cp:lastModifiedBy>
  <cp:revision>1</cp:revision>
  <dcterms:created xsi:type="dcterms:W3CDTF">2026-08-24T12:49:47Z</dcterms:created>
  <dcterms:modified xsi:type="dcterms:W3CDTF">2026-08-24T12:50:51Z</dcterms:modified>
</cp:coreProperties>
</file>