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presProps" Target="/ppt/presProps.xml" Id="rId13" /><Relationship Type="http://schemas.openxmlformats.org/officeDocument/2006/relationships/slide" Target="/ppt/slides/slide2.xml" Id="rId3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.xml" Id="rId2" /><Relationship Type="http://schemas.openxmlformats.org/officeDocument/2006/relationships/tableStyles" Target="/ppt/tableStyles.xml" Id="rId16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4.xml" Id="rId5" /><Relationship Type="http://schemas.openxmlformats.org/officeDocument/2006/relationships/theme" Target="/ppt/theme/theme1.xml" Id="rId15" /><Relationship Type="http://schemas.openxmlformats.org/officeDocument/2006/relationships/slide" Target="/ppt/slides/slide9.xml" Id="rId10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viewProps" Target="/ppt/viewProps.xml" Id="rId14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54483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1.jpg" Id="rId13" /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488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C374B"/>
                </a:solidFill>
              </a:defRPr>
            </a:pPr>
            <a:r>
              <a:t>Weathering and Mass Wasting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3657600"/>
            <a:ext cx="100584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t>Submitted by DR RANJITA ROY SARKAR</a:t>
            </a:r>
            <a:br/>
            <a:r>
              <a:t>ASSISTANT PROFESSOR, DEPT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Learning 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Define weathering and distinguish it from erosion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Explain major types of weathering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Understand causes, forms and impacts of mass wasting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Weathering: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Weathering is the breakdown or alteration of rocks at or near Earth's surface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It occurs in place, without transporting the material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Weathering prepares material for erosion and soil formation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Physical Weathering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Breaks rocks into smaller pieces without changing mineral composition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Causes include temperature changes, frost action and pressure release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Common in deserts, mountains and exposed rock surfaces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Chemical Weathering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Changes minerals through chemical reactions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Processes include oxidation, carbonation, hydrolysis and solution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Enhanced by warm, moist conditions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Biological Weathering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Roots can widen cracks in rocks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Burrowing organisms disturb and expose materials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Lichens and microorganisms can contribute to chemical alteration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Factors Controlling Weathering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Climate: temperature and moisture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Rock type, mineral stability and fractures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Topography, vegetation and length of exposure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Mass Wasting: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Downslope movement of weathered material under gravity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Can occur rapidly or very slowly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Water, slope steepness and loss of vegetation often influence stability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Types of Mass Wasting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Falls: material moves freely from a steep slope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Slides: a coherent mass moves along a surface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Flows: material behaves more like a fluid; creep is very slow downslope movement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Causes and Impacts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Heavy rainfall and saturation can reduce slope stability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Earthquakes, road cutting and removal of vegetation can trigger movement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Impacts include damage to settlements, roads, farms and ecosystems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Prevention and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Drainage, slope stabilization and vegetation can reduce risk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Hazard mapping and land-use planning improve safety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Weathering creates material; gravity-driven mass wasting redistributes it downslope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298</Words>
  <Application>Microsoft Office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2026-08-24T14:46:32Z</dcterms:modified>
  <cp:category/>
</cp:coreProperties>
</file>