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tableStyles" Target="/ppt/tableStyle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heme" Target="/ppt/theme/theme1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viewProps" Target="/ppt/viewProp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presProps" Target="/ppt/pres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9302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2.png" Id="rId19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713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143000"/>
            <a:ext cx="1078992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1B3649"/>
                </a:solidFill>
              </a:defRPr>
            </a:pPr>
            <a:r>
              <a:t>Theories of Slope Development: Davis, Penck and 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703320"/>
            <a:ext cx="1033272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464646"/>
                </a:solidFill>
              </a:defRPr>
            </a:pPr>
            <a:r>
              <a:t>Submitted by DR RANJITA ROY SARKAR</a:t>
            </a:r>
            <a:br/>
            <a:r>
              <a:t>ASSISTANT PROFESSOR, 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Slope Development: 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Slopes evolve through weathering, mass movement, runoff and erosion.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Slope form changes through time under tectonic and climatic controls.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Davis, Penck and King proposed influential models of landscape evolution.</a:t>
            </a:r>
          </a:p>
        </p:txBody>
      </p:sp>
      <p:sp>
        <p:nvSpPr>
          <p:cNvPr id="5" name="Oval 4"/>
          <p:cNvSpPr/>
          <p:nvPr/>
        </p:nvSpPr>
        <p:spPr>
          <a:xfrm>
            <a:off x="8138160" y="4297680"/>
            <a:ext cx="2560320" cy="1371600"/>
          </a:xfrm>
          <a:prstGeom prst="ellipse">
            <a:avLst/>
          </a:prstGeom>
          <a:solidFill>
            <a:srgbClr val="BCCDDC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75320" y="4407408"/>
            <a:ext cx="2286000" cy="1152144"/>
          </a:xfrm>
          <a:prstGeom prst="ellipse">
            <a:avLst/>
          </a:prstGeom>
          <a:solidFill>
            <a:srgbClr val="DAB88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80" y="4517136"/>
            <a:ext cx="2011679" cy="932688"/>
          </a:xfrm>
          <a:prstGeom prst="ellipse">
            <a:avLst/>
          </a:prstGeom>
          <a:solidFill>
            <a:srgbClr val="AF5D46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Davis: Geographical Cycle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William Morris Davis proposed a cycle of erosion model.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classic sequence is youth, maturity and old age.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 rapid uplift followed by prolonged erosion was central to the model.</a:t>
            </a:r>
          </a:p>
        </p:txBody>
      </p:sp>
      <p:sp>
        <p:nvSpPr>
          <p:cNvPr id="5" name="Arc 4"/>
          <p:cNvSpPr/>
          <p:nvPr/>
        </p:nvSpPr>
        <p:spPr>
          <a:xfrm>
            <a:off x="813816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54964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896112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37260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Davisian Youth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Streams actively incise valleys.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Slopes are relatively steep and relief increases or remains high.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V-shaped valleys and waterfalls may be prominent.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8138160" y="4297680"/>
            <a:ext cx="1188720" cy="777240"/>
          </a:xfrm>
          <a:prstGeom prst="parallelogram">
            <a:avLst/>
          </a:prstGeom>
          <a:solidFill>
            <a:srgbClr val="CDBE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9372600" y="4617720"/>
            <a:ext cx="1188720" cy="777240"/>
          </a:xfrm>
          <a:prstGeom prst="parallelogram">
            <a:avLst/>
          </a:prstGeom>
          <a:solidFill>
            <a:srgbClr val="B4AA9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Davisian Maturity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Valleys widen and drainage becomes well organized.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Relief is reduced as lateral erosion and slope processes continue.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Interfluves become progressively lower and more subdued.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138160" y="4617720"/>
            <a:ext cx="1463040" cy="1005840"/>
          </a:xfrm>
          <a:prstGeom prst="triangle">
            <a:avLst/>
          </a:prstGeom>
          <a:solidFill>
            <a:srgbClr val="8296A5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372600" y="4617720"/>
            <a:ext cx="1463040" cy="1005840"/>
          </a:xfrm>
          <a:prstGeom prst="triangle">
            <a:avLst/>
          </a:prstGeom>
          <a:solidFill>
            <a:srgbClr val="6E8796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Davisian Old 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Relief is greatly reduced.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landscape approaches a peneplain with isolated residuals.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Renewed uplift can initiate a new erosion cycle.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709160"/>
            <a:ext cx="1280160" cy="822960"/>
          </a:xfrm>
          <a:prstGeom prst="rtTriangle">
            <a:avLst/>
          </a:prstGeom>
          <a:solidFill>
            <a:srgbClr val="96AFB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ight Triangle 5"/>
          <p:cNvSpPr/>
          <p:nvPr/>
        </p:nvSpPr>
        <p:spPr>
          <a:xfrm rot="10800000">
            <a:off x="9509760" y="4709160"/>
            <a:ext cx="1280160" cy="822960"/>
          </a:xfrm>
          <a:prstGeom prst="rtTriangle">
            <a:avLst/>
          </a:prstGeom>
          <a:solidFill>
            <a:srgbClr val="AA9B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Davis: Slope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Slope decline refers to progressive reduction in slope angle with time.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model assumes relatively rapid uplift followed by tectonic stability.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It has been criticized for oversimplifying tectonic and climatic variability.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297680"/>
            <a:ext cx="2468880" cy="1371600"/>
          </a:xfrm>
          <a:prstGeom prst="rtTriangle">
            <a:avLst/>
          </a:prstGeom>
          <a:solidFill>
            <a:srgbClr val="A5B4A0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 rot="19980000">
            <a:off x="8595360" y="4983480"/>
            <a:ext cx="1554480" cy="32004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Penck: Alternative 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Walther Penck emphasized the relationship between uplift and denudation.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He argued that landforms can develop while crustal movement continues.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Slope form reflects the balance between tectonic uplift and erosion.</a:t>
            </a:r>
          </a:p>
        </p:txBody>
      </p:sp>
      <p:sp>
        <p:nvSpPr>
          <p:cNvPr id="5" name="Oval 4"/>
          <p:cNvSpPr/>
          <p:nvPr/>
        </p:nvSpPr>
        <p:spPr>
          <a:xfrm>
            <a:off x="8595360" y="4526280"/>
            <a:ext cx="1828800" cy="1005840"/>
          </a:xfrm>
          <a:prstGeom prst="ellipse">
            <a:avLst/>
          </a:prstGeom>
          <a:solidFill>
            <a:srgbClr val="B9C8D2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Penck's Slope Forms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Waxing development: increasing rate of uplift may promote convex slopes.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Uniform development: similar rates can produce more rectilinear slopes.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Waning development: decreasing uplift may favor concave slopes.</a:t>
            </a:r>
          </a:p>
        </p:txBody>
      </p:sp>
      <p:sp>
        <p:nvSpPr>
          <p:cNvPr id="5" name="Oval 4"/>
          <p:cNvSpPr/>
          <p:nvPr/>
        </p:nvSpPr>
        <p:spPr>
          <a:xfrm>
            <a:off x="8138160" y="4297680"/>
            <a:ext cx="2560320" cy="1371600"/>
          </a:xfrm>
          <a:prstGeom prst="ellipse">
            <a:avLst/>
          </a:prstGeom>
          <a:solidFill>
            <a:srgbClr val="BCCDDC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75320" y="4407408"/>
            <a:ext cx="2286000" cy="1152144"/>
          </a:xfrm>
          <a:prstGeom prst="ellipse">
            <a:avLst/>
          </a:prstGeom>
          <a:solidFill>
            <a:srgbClr val="DAB88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80" y="4517136"/>
            <a:ext cx="2011679" cy="932688"/>
          </a:xfrm>
          <a:prstGeom prst="ellipse">
            <a:avLst/>
          </a:prstGeom>
          <a:solidFill>
            <a:srgbClr val="AF5D46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Penck and Parallel Retreat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Penck emphasized slope replacement and retreat processes.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Slope elements can migrate while maintaining aspects of their form.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model gives a stronger role to simultaneous uplift and denudation than Davis.</a:t>
            </a:r>
          </a:p>
        </p:txBody>
      </p:sp>
      <p:sp>
        <p:nvSpPr>
          <p:cNvPr id="5" name="Arc 4"/>
          <p:cNvSpPr/>
          <p:nvPr/>
        </p:nvSpPr>
        <p:spPr>
          <a:xfrm>
            <a:off x="813816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54964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896112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37260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Davis vs Penck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Davis: sequential cycle after rapid uplift.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Penck: uplift and denudation can operate together.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two models differ in the timing and interpretation of slope change.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8138160" y="4297680"/>
            <a:ext cx="1188720" cy="777240"/>
          </a:xfrm>
          <a:prstGeom prst="parallelogram">
            <a:avLst/>
          </a:prstGeom>
          <a:solidFill>
            <a:srgbClr val="CDBE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9372600" y="4617720"/>
            <a:ext cx="1188720" cy="777240"/>
          </a:xfrm>
          <a:prstGeom prst="parallelogram">
            <a:avLst/>
          </a:prstGeom>
          <a:solidFill>
            <a:srgbClr val="B4AA9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King: Pediplanation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Lester King emphasized parallel retreat of slopes.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He developed the concept of pediplanation, especially relevant to arid and semi-arid landscapes.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Pediments expand as scarps retreat and coalesce.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138160" y="4617720"/>
            <a:ext cx="1463040" cy="1005840"/>
          </a:xfrm>
          <a:prstGeom prst="triangle">
            <a:avLst/>
          </a:prstGeom>
          <a:solidFill>
            <a:srgbClr val="8296A5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372600" y="4617720"/>
            <a:ext cx="1463040" cy="1005840"/>
          </a:xfrm>
          <a:prstGeom prst="triangle">
            <a:avLst/>
          </a:prstGeom>
          <a:solidFill>
            <a:srgbClr val="6E8796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Pediment 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Pediments are gently sloping rock surfaces at mountain fronts.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Sheetwash, weathering and slope retreat contribute to their development.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Coalescing pediments may form extensive pediplains.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709160"/>
            <a:ext cx="1280160" cy="822960"/>
          </a:xfrm>
          <a:prstGeom prst="rtTriangle">
            <a:avLst/>
          </a:prstGeom>
          <a:solidFill>
            <a:srgbClr val="96AFB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ight Triangle 5"/>
          <p:cNvSpPr/>
          <p:nvPr/>
        </p:nvSpPr>
        <p:spPr>
          <a:xfrm rot="10800000">
            <a:off x="9509760" y="4709160"/>
            <a:ext cx="1280160" cy="822960"/>
          </a:xfrm>
          <a:prstGeom prst="rtTriangle">
            <a:avLst/>
          </a:prstGeom>
          <a:solidFill>
            <a:srgbClr val="AA9B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King's Slope Retreat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Slopes may retreat backward while maintaining a relatively similar angle.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Scarp retreat can be important in resistant landscapes.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model differs from Davisian slope decline.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297680"/>
            <a:ext cx="2468880" cy="1371600"/>
          </a:xfrm>
          <a:prstGeom prst="rtTriangle">
            <a:avLst/>
          </a:prstGeom>
          <a:solidFill>
            <a:srgbClr val="A5B4A0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 rot="19980000">
            <a:off x="8595360" y="4983480"/>
            <a:ext cx="1554480" cy="32004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Davis, Penck and King: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Davis emphasizes slope decline through a time sequence.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Penck emphasizes concurrent uplift and denudation.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King emphasizes parallel retreat and pediplanation.</a:t>
            </a:r>
          </a:p>
        </p:txBody>
      </p:sp>
      <p:sp>
        <p:nvSpPr>
          <p:cNvPr id="5" name="Oval 4"/>
          <p:cNvSpPr/>
          <p:nvPr/>
        </p:nvSpPr>
        <p:spPr>
          <a:xfrm>
            <a:off x="8595360" y="4526280"/>
            <a:ext cx="1828800" cy="1005840"/>
          </a:xfrm>
          <a:prstGeom prst="ellipse">
            <a:avLst/>
          </a:prstGeom>
          <a:solidFill>
            <a:srgbClr val="B9C8D2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Factors Affecting Real Slopes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Rock structure controls resistance and drainage.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Climate affects weathering, vegetation and runoff.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Tectonic activity changes relief and stream gradients.</a:t>
            </a:r>
          </a:p>
        </p:txBody>
      </p:sp>
      <p:sp>
        <p:nvSpPr>
          <p:cNvPr id="5" name="Oval 4"/>
          <p:cNvSpPr/>
          <p:nvPr/>
        </p:nvSpPr>
        <p:spPr>
          <a:xfrm>
            <a:off x="8138160" y="4297680"/>
            <a:ext cx="2560320" cy="1371600"/>
          </a:xfrm>
          <a:prstGeom prst="ellipse">
            <a:avLst/>
          </a:prstGeom>
          <a:solidFill>
            <a:srgbClr val="BCCDDC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75320" y="4407408"/>
            <a:ext cx="2286000" cy="1152144"/>
          </a:xfrm>
          <a:prstGeom prst="ellipse">
            <a:avLst/>
          </a:prstGeom>
          <a:solidFill>
            <a:srgbClr val="DAB88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80" y="4517136"/>
            <a:ext cx="2011679" cy="932688"/>
          </a:xfrm>
          <a:prstGeom prst="ellipse">
            <a:avLst/>
          </a:prstGeom>
          <a:solidFill>
            <a:srgbClr val="AF5D46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Mass Wasting and Slope 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Creep, slides and flows redistribute material downslope.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Mass wasting can smooth, steepen or replace slope segments.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Water content and slope geometry strongly affect stability.</a:t>
            </a:r>
          </a:p>
        </p:txBody>
      </p:sp>
      <p:sp>
        <p:nvSpPr>
          <p:cNvPr id="5" name="Arc 4"/>
          <p:cNvSpPr/>
          <p:nvPr/>
        </p:nvSpPr>
        <p:spPr>
          <a:xfrm>
            <a:off x="813816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54964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896112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37260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Fluvial Influence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Streams undercut valley sides and transport sediment.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Channel incision can steepen adjacent slopes.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Valley widening can promote slope retreat and lowering.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8138160" y="4297680"/>
            <a:ext cx="1188720" cy="777240"/>
          </a:xfrm>
          <a:prstGeom prst="parallelogram">
            <a:avLst/>
          </a:prstGeom>
          <a:solidFill>
            <a:srgbClr val="CDBE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9372600" y="4617720"/>
            <a:ext cx="1188720" cy="777240"/>
          </a:xfrm>
          <a:prstGeom prst="parallelogram">
            <a:avLst/>
          </a:prstGeom>
          <a:solidFill>
            <a:srgbClr val="B4AA9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Modern Perspective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No single model explains every landscape.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Slope evolution is often polygenetic, involving multiple processes.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Modern geomorphology uses field evidence, dating and process studies to test models.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138160" y="4617720"/>
            <a:ext cx="1463040" cy="1005840"/>
          </a:xfrm>
          <a:prstGeom prst="triangle">
            <a:avLst/>
          </a:prstGeom>
          <a:solidFill>
            <a:srgbClr val="8296A5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372600" y="4617720"/>
            <a:ext cx="1463040" cy="1005840"/>
          </a:xfrm>
          <a:prstGeom prst="triangle">
            <a:avLst/>
          </a:prstGeom>
          <a:solidFill>
            <a:srgbClr val="6E8796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Applications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Slope-development concepts help interpret landscapes and relief evolution.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They inform geomorphic mapping and environmental assessment.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Understanding slope processes is useful for landslide-risk and land-use planning.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709160"/>
            <a:ext cx="1280160" cy="822960"/>
          </a:xfrm>
          <a:prstGeom prst="rtTriangle">
            <a:avLst/>
          </a:prstGeom>
          <a:solidFill>
            <a:srgbClr val="96AFB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ight Triangle 5"/>
          <p:cNvSpPr/>
          <p:nvPr/>
        </p:nvSpPr>
        <p:spPr>
          <a:xfrm rot="10800000">
            <a:off x="9509760" y="4709160"/>
            <a:ext cx="1280160" cy="822960"/>
          </a:xfrm>
          <a:prstGeom prst="rtTriangle">
            <a:avLst/>
          </a:prstGeom>
          <a:solidFill>
            <a:srgbClr val="AA9B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Davis, Penck and King made foundational contributions to geomorphic thought.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Their models emphasize different relationships between uplift, erosion and slope change.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Modern approaches combine their useful insights with process-based evidence.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297680"/>
            <a:ext cx="2468880" cy="1371600"/>
          </a:xfrm>
          <a:prstGeom prst="rtTriangle">
            <a:avLst/>
          </a:prstGeom>
          <a:solidFill>
            <a:srgbClr val="A5B4A0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 rot="19980000">
            <a:off x="8595360" y="4983480"/>
            <a:ext cx="1554480" cy="32004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21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</TotalTime>
  <Words>693</Words>
  <Application>Microsoft Office PowerPoint</Application>
  <PresentationFormat>Widescreen</PresentationFormat>
  <Paragraphs>102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Tw Cen MT</vt:lpstr>
      <vt:lpstr>Circuit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2026-09-04T13:52:53Z</dcterms:modified>
  <cp:category/>
</cp:coreProperties>
</file>