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s/slide7.xml" ContentType="application/vnd.openxmlformats-officedocument.presentationml.slide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s/slide2.xml" ContentType="application/vnd.openxmlformats-officedocument.presentationml.slide+xml"/>
  <Override PartName="/ppt/slides/slide6.xml" ContentType="application/vnd.openxmlformats-officedocument.presentationml.slide+xml"/>
  <Override PartName="/ppt/slides/slide11.xml" ContentType="application/vnd.openxmlformats-officedocument.presentationml.slide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s/slide4.xml" ContentType="application/vnd.openxmlformats-officedocument.presentationml.slide+xml"/>
  <Override PartName="/ppt/slides/slide9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1013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/ppt/slides/slide7.xml" Id="rId8" /><Relationship Type="http://schemas.openxmlformats.org/officeDocument/2006/relationships/presProps" Target="/ppt/presProps.xml" Id="rId13" /><Relationship Type="http://schemas.openxmlformats.org/officeDocument/2006/relationships/slide" Target="/ppt/slides/slide2.xml" Id="rId3" /><Relationship Type="http://schemas.openxmlformats.org/officeDocument/2006/relationships/slide" Target="/ppt/slides/slide6.xml" Id="rId7" /><Relationship Type="http://schemas.openxmlformats.org/officeDocument/2006/relationships/slide" Target="/ppt/slides/slide11.xml" Id="rId12" /><Relationship Type="http://schemas.openxmlformats.org/officeDocument/2006/relationships/slide" Target="/ppt/slides/slide1.xml" Id="rId2" /><Relationship Type="http://schemas.openxmlformats.org/officeDocument/2006/relationships/tableStyles" Target="/ppt/tableStyles.xml" Id="rId16" /><Relationship Type="http://schemas.openxmlformats.org/officeDocument/2006/relationships/slideMaster" Target="/ppt/slideMasters/slideMaster1.xml" Id="rId1" /><Relationship Type="http://schemas.openxmlformats.org/officeDocument/2006/relationships/slide" Target="/ppt/slides/slide5.xml" Id="rId6" /><Relationship Type="http://schemas.openxmlformats.org/officeDocument/2006/relationships/slide" Target="/ppt/slides/slide10.xml" Id="rId11" /><Relationship Type="http://schemas.openxmlformats.org/officeDocument/2006/relationships/slide" Target="/ppt/slides/slide4.xml" Id="rId5" /><Relationship Type="http://schemas.openxmlformats.org/officeDocument/2006/relationships/theme" Target="/ppt/theme/theme1.xml" Id="rId15" /><Relationship Type="http://schemas.openxmlformats.org/officeDocument/2006/relationships/slide" Target="/ppt/slides/slide9.xml" Id="rId10" /><Relationship Type="http://schemas.openxmlformats.org/officeDocument/2006/relationships/slide" Target="/ppt/slides/slide3.xml" Id="rId4" /><Relationship Type="http://schemas.openxmlformats.org/officeDocument/2006/relationships/slide" Target="/ppt/slides/slide8.xml" Id="rId9" /><Relationship Type="http://schemas.openxmlformats.org/officeDocument/2006/relationships/viewProps" Target="/ppt/viewProps.xml" Id="rId14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333957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7" /><Relationship Type="http://schemas.openxmlformats.org/officeDocument/2006/relationships/theme" Target="/ppt/theme/theme1.xml" Id="rId17" /></Relationships>
</file>

<file path=ppt/slideMasters/slideMaster1.xml><?xml version="1.0" encoding="utf-8"?>
<p:sldMaster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715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C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22960" y="1234440"/>
            <a:ext cx="1060704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600" b="1">
                <a:solidFill>
                  <a:srgbClr val="1C374B"/>
                </a:solidFill>
              </a:defRPr>
            </a:pPr>
            <a:r>
              <a:t>Wegener's Continental Drift Theory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3657600"/>
            <a:ext cx="1005840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000" b="1">
                <a:solidFill>
                  <a:srgbClr val="464646"/>
                </a:solidFill>
              </a:defRPr>
            </a:pPr>
            <a:r>
              <a:t>Submitted by DR RANJITA ROY SARKAR</a:t>
            </a:r>
            <a:br/>
            <a:r>
              <a:t>ASSISTANT PROFESSOR, DEPT OF GEOGRAPHY, KGTM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C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374B"/>
                </a:solidFill>
              </a:defRPr>
            </a:pPr>
            <a:r>
              <a:t>Alfred Wegener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51560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German meteorologist and geophysicist</a:t>
            </a:r>
          </a:p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Proposed continental drift in the early 20th century</a:t>
            </a:r>
          </a:p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Argued that continents were once joined and later moved apart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C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374B"/>
                </a:solidFill>
              </a:defRPr>
            </a:pPr>
            <a:r>
              <a:t>Pangaea and Panthalassa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51560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Pangaea was the proposed supercontinent</a:t>
            </a:r>
          </a:p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Panthalassa was the surrounding global ocean</a:t>
            </a:r>
          </a:p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Pangaea later fragmented into major continental blocks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C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374B"/>
                </a:solidFill>
              </a:defRPr>
            </a:pPr>
            <a:r>
              <a:t>Fit of Continents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51560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Atlantic-facing coastlines show striking geometric similarities</a:t>
            </a:r>
          </a:p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South America and Africa are a classic example</a:t>
            </a:r>
          </a:p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The fit suggested continents had once been connected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C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374B"/>
                </a:solidFill>
              </a:defRPr>
            </a:pPr>
            <a:r>
              <a:t>Fossil Evidence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51560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Mesosaurus fossils occur in South America and Africa</a:t>
            </a:r>
          </a:p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Glossopteris fossils are found across several southern continents</a:t>
            </a:r>
          </a:p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These distributions are difficult to explain if continents were always fixed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C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374B"/>
                </a:solidFill>
              </a:defRPr>
            </a:pPr>
            <a:r>
              <a:t>Rock and Mountain Evidence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51560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Similar rock sequences occur on now-separated continents</a:t>
            </a:r>
          </a:p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Mountain belts can be traced across continental margins</a:t>
            </a:r>
          </a:p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These geological matches support former continental connections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C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374B"/>
                </a:solidFill>
              </a:defRPr>
            </a:pPr>
            <a:r>
              <a:t>Palaeoclimatic Evidence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51560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Glacial deposits occur in present-day tropical regions</a:t>
            </a:r>
          </a:p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Coal deposits occur in regions now too cold for their formation</a:t>
            </a:r>
          </a:p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Past climate indicators suggest continents changed latitude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C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374B"/>
                </a:solidFill>
              </a:defRPr>
            </a:pPr>
            <a:r>
              <a:t>Wegener's Proposed Mechanism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51560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Wegener suggested forces such as pole-fleeing and tidal forces</a:t>
            </a:r>
          </a:p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His proposed mechanism could not adequately explain continental movement</a:t>
            </a:r>
          </a:p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This was a major weakness of the original theory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C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374B"/>
                </a:solidFill>
              </a:defRPr>
            </a:pPr>
            <a:r>
              <a:t>Why the Theory Faced Opposition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51560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A convincing physical mechanism was missing</a:t>
            </a:r>
          </a:p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Many geologists favored fixed-continent explanations</a:t>
            </a:r>
          </a:p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Later discoveries in ocean-floor geology provided stronger support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C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374B"/>
                </a:solidFill>
              </a:defRPr>
            </a:pPr>
            <a:r>
              <a:t>From Drift to Plate Tectonics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51560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Seafloor spreading supplied a mechanism for crustal renewal</a:t>
            </a:r>
          </a:p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Palaeomagnetism provided additional evidence</a:t>
            </a:r>
          </a:p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Continental drift became part of the broader plate tectonic theory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C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374B"/>
                </a:solidFill>
              </a:defRPr>
            </a:pPr>
            <a:r>
              <a:t>Significance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51560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Wegener transformed thinking about Earth's changing geography</a:t>
            </a:r>
          </a:p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His evidence remains important in historical geology</a:t>
            </a:r>
          </a:p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Modern plate tectonics explains the movement more completely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</TotalTime>
  <Words>275</Words>
  <Application>Microsoft Office PowerPoint</Application>
  <PresentationFormat>Widescreen</PresentationFormat>
  <Paragraphs>42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Trebuchet MS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Ranjita Roy Sarkar</cp:lastModifiedBy>
  <cp:revision>2</cp:revision>
  <dcterms:created xsi:type="dcterms:W3CDTF">2013-01-27T09:14:16Z</dcterms:created>
  <dcterms:modified xsi:type="dcterms:W3CDTF">2026-08-24T14:46:59Z</dcterms:modified>
  <cp:category/>
</cp:coreProperties>
</file>