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presProps" Target="/ppt/presProps.xml" Id="rId13" /><Relationship Type="http://schemas.openxmlformats.org/officeDocument/2006/relationships/slide" Target="/ppt/slides/slide2.xml" Id="rId3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.xml" Id="rId2" /><Relationship Type="http://schemas.openxmlformats.org/officeDocument/2006/relationships/tableStyles" Target="/ppt/tableStyles.xml" Id="rId16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4.xml" Id="rId5" /><Relationship Type="http://schemas.openxmlformats.org/officeDocument/2006/relationships/theme" Target="/ppt/theme/theme1.xml" Id="rId15" /><Relationship Type="http://schemas.openxmlformats.org/officeDocument/2006/relationships/slide" Target="/ppt/slides/slide9.xml" Id="rId10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viewProps" Target="/ppt/viewProps.xml" Id="rId14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0009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jp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14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C374B"/>
                </a:solidFill>
              </a:defRPr>
            </a:pPr>
            <a:r>
              <a:t>Plate Tectonic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3657600"/>
            <a:ext cx="100584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Concept of Plate Tectonics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Lithosphere is divided into moving tectonic plates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Plates move over the weaker asthenosphere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Plate interactions shape Earth's surface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Lithosphere and Asthenosphere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Lithosphere: rigid crust plus uppermost mantle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Asthenosphere: hotter, weaker zone beneath the lithosphere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The contrast allows plates to move as coherent units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Types of Plate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Divergent: plates move apart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Convergent: plates move together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Transform: plates slide laterally past one another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Divergent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New crust forms as magma rises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Mid-ocean ridges are major examples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Continental rifting can develop into new ocean basins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Convergent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Oceanic–continental: subduction and volcanic arcs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Oceanic–oceanic: trenches and island arcs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Continental–continental: large mountain belts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Transform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Plates move mainly horizontally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Earthquakes are common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Crust is neither created nor destroyed overall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Evidence for Plate Motion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Seafloor spreading and magnetic stripes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Distribution of earthquakes and volcanoes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Matching fossils, rocks and mountain belts across continents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Driving Forces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Mantle convection contributes to heat transfer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Slab pull is associated with sinking dense oceanic lithosphere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Ridge push and gravitational forces also influence motion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Results of Plate Movement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Earthquakes and volcanism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Mountain building and ocean-basin formation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Trenches, ridges and transform faults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Plate tectonics provides a unified framework for global geology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Boundary interactions explain many major landforms and hazards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The theory connects surface change with Earth's internal energy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245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2026-09-04T13:54:01Z</dcterms:modified>
  <cp:category/>
</cp:coreProperties>
</file>