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8869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0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323003" y="1143000"/>
            <a:ext cx="7606954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B3649"/>
                </a:solidFill>
              </a:defRPr>
            </a:pPr>
            <a:r>
              <a:rPr dirty="0"/>
              <a:t>Erosional and Depositional Features </a:t>
            </a:r>
            <a:endParaRPr lang="en-IN" dirty="0"/>
          </a:p>
          <a:p>
            <a:pPr algn="ctr">
              <a:defRPr sz="3400" b="1">
                <a:solidFill>
                  <a:srgbClr val="1B3649"/>
                </a:solidFill>
              </a:defRPr>
            </a:pPr>
            <a:r>
              <a:rPr dirty="0"/>
              <a:t>of River, Glacier and Wind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033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Geomorphic Agents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Running water, glaciers and wind are major exogenic geomorphic agents.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erode, transport and deposit sediments.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Landforms reflect the balance between process, material, climate and relief.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River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Hydraulic action removes material through the force of flowing water.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Abrasion occurs when transported sediment wears the channel.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Attrition makes transported particles smaller and rounder; solution removes soluble material.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River Valley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Upper courses commonly have steep gradients and dominant vertical erosion.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Middle courses show increasing lateral erosion and valley widening.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Lower courses commonly have broad floodplains and strong depositional activity.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V-Shaped Valley and Gorge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V-shaped valleys develop where vertical incision dominates.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Gorges and canyons are deep, steep-sided valleys produced by prolonged river erosion.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Waterfalls and rapids can occur where resistant rocks or structural contrasts exist.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River Erosional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Potholes form by abrasion and swirling sediment.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Waterfalls may retreat upstream and leave gorges.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Meanders can migrate laterally and enlarge valley floors.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River Depositional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Alluvial fans form where streams lose energy at mountain fronts.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Floodplains develop from repeated overbank deposition.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Natural levees, point bars and deltas are common depositional features.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Meanders and Oxbow Lakes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Meanders have faster flow and erosion near the outer bank.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Deposition is common on the inner bank, forming point bars.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cutoff may isolate a loop to form an oxbow lake.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Delta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Deltas form where river sediment accumulates at a lake or sea.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Formation depends on sediment supply, wave action, tides and basin conditions.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Common forms include arcuate, bird-foot and cuspate deltas.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Glacial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Glaciers erode by abrasion and plucking.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Moving ice can deepen and widen pre-existing valleys.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Erosion is strongly influenced by ice thickness, velocity and bedrock structure.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Glacial Erosional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Cirques are bowl-shaped hollows near mountain heads.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U-shaped valleys result from glacial widening and deepening.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Arêtes and horns develop where cirques and valleys erode adjoining ridges.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Glacial Depositional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Till is unsorted sediment deposited directly by ice.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Moraines form from accumulated debris at glacier margins or beneath ice.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Drumlins are streamlined hills associated with glacial deposition and ice flow.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Outwash Plains and Eskers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Meltwater streams deposit sorted sediments beyond glacier margins.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Outwash plains are broad surfaces of sand and gravel.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Eskers are sinuous ridges deposited by meltwater flowing through or beneath ice.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Wind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Deflation removes loose fine particles from exposed surfaces.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Abrasion occurs when wind-driven sand strikes rock surfaces.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Wind erosion is strongest where vegetation is sparse and sediment is loose.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Wind Erosional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Deflation hollows develop where loose sediment is removed.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Ventifacts are wind-polished or faceted stones.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Yardangs are streamlined ridges carved in resistant sediments or rock.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Wind Deposition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When wind speed falls, transported particles settle.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Sand dunes are the most recognizable aeolian depositional landforms.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Loess consists mainly of wind-blown silt and can form extensive blankets.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Types of Sand Dunes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Barchans are crescent-shaped and form where sand is limited.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Transverse dunes form roughly perpendicular to prevailing winds.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Longitudinal dunes form broadly parallel to the dominant wind direction.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Comparing River, Glacier and Wind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Rivers commonly create valleys, floodplains and deltas.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Glaciers create U-shaped valleys, cirques and moraines.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Wind creates dunes, loess deposits and distinctive erosional forms.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Controls on Landforms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Climate influences water availability, glaciation and vegetation.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Rock resistance and geological structure affect erosion patterns.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Slope, sediment supply and energy determine transport and deposition.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Geomorphic 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Landforms provide evidence of past environmental conditions.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Erosion and deposition continuously modify landscapes.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Understanding these processes helps explain hazards, soils, drainage and resource distribution.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River, glacier and wind act through erosion, transportation and deposition.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Each agent has characteristic landforms but processes can overlap.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Landform interpretation reveals the interaction of climate, relief, geology and time.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728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2026-08-24T14:45:38Z</dcterms:modified>
  <cp:category/>
</cp:coreProperties>
</file>