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presProps" Target="/ppt/presProps.xml" Id="rId13" /><Relationship Type="http://schemas.openxmlformats.org/officeDocument/2006/relationships/slide" Target="/ppt/slides/slide2.xml" Id="rId3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.xml" Id="rId2" /><Relationship Type="http://schemas.openxmlformats.org/officeDocument/2006/relationships/tableStyles" Target="/ppt/tableStyles.xml" Id="rId16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4.xml" Id="rId5" /><Relationship Type="http://schemas.openxmlformats.org/officeDocument/2006/relationships/theme" Target="/ppt/theme/theme1.xml" Id="rId15" /><Relationship Type="http://schemas.openxmlformats.org/officeDocument/2006/relationships/slide" Target="/ppt/slides/slide9.xml" Id="rId10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viewProps" Target="/ppt/viewProps.xml" Id="rId1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20041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363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C374B"/>
                </a:solidFill>
              </a:defRPr>
            </a:pPr>
            <a:r>
              <a:t>Interior Structure of the Earth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3657600"/>
            <a:ext cx="100584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Understand the internal structure of Earth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Identify major layers and their boundaries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Relate composition, temperature and pressure to Earth processes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How We Know Earth's Interior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Direct evidence: mines, drilling and volcanic materials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Indirect evidence: seismic waves, gravity and magnetic observations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Meteorites provide clues about planetary composition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Earth's Main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Crust: thin, rigid outer layer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Mantle: thick silicate-rich layer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Core: metallic inner region, divided into outer and inner core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The Crust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Continental crust is generally thicker and less dense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Oceanic crust is thinner and denser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Mainly composed of silicate rocks and forms the lithosphere with the uppermost mantle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The Mantle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Extends from the Moho to about 2,900 km depth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Mostly magnesium- and iron-rich silicate minerals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Upper mantle includes the rigid lithosphere and weaker asthenosphere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The Core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Outer core is liquid and mainly iron-nickel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Inner core is solid because of immense pressure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Motion in the outer core helps generate Earth's magnetic field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Seismic Waves and Earth's Interior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P waves travel through solids and liquids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 waves travel through solids but not liquids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Changes in wave speed and shadow zones reveal internal boundaries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Major Discontinuities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Moho: crust–mantle boundary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Gutenberg discontinuity: mantle–outer core boundary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Lehmann discontinuity: outer core–inner core boundary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Why Earth's Interior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Internal heat drives convection and geological activity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Mantle processes contribute to plate movement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Core processes sustain the geomagnetic field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C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374B"/>
                </a:solidFill>
              </a:defRPr>
            </a:pPr>
            <a: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1051560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Earth has a layered internal structure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Seismic evidence is central to understanding the interior</a:t>
            </a:r>
          </a:p>
          <a:p>
            <a:pPr>
              <a:spcAft>
                <a:spcPts val="1600"/>
              </a:spcAft>
              <a:defRPr sz="2100">
                <a:solidFill>
                  <a:srgbClr val="323232"/>
                </a:solidFill>
              </a:defRPr>
            </a:pPr>
            <a:r>
              <a:t>Crust, mantle and core differ in composition and physical state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</TotalTime>
  <Words>287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2026-08-24T14:47:44Z</dcterms:modified>
  <cp:category/>
</cp:coreProperties>
</file>